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0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79" r:id="rId15"/>
    <p:sldId id="287" r:id="rId16"/>
    <p:sldId id="288" r:id="rId17"/>
    <p:sldId id="289" r:id="rId18"/>
    <p:sldId id="26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-72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02.11.2022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3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Einsetzen von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(5.8.1) ergibt folgende Gleichungen: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(5.3) in (5.2)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4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197" b="-10967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4098" r="-2515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34906" r="-25150" b="-35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28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2791" r="-25150" b="-341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48529" r="-25150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2727" r="-25150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33621" r="-25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b="0" kern="1200" dirty="0">
                            <a:solidFill>
                              <a:schemeClr val="tx1"/>
                            </a:solidFill>
                            <a:effectLst/>
                            <a:sym typeface="Wingdings" panose="05000000000000000000" pitchFamily="2" charset="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70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70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1803" r="-25134" b="-8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83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2540" r="-25134" b="-67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401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5152" r="-25134" b="-54697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3279" r="-25134" b="-4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3279" r="-25134" b="-3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3279" r="-25134" b="-2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70940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?. </a:t>
            </a:r>
            <a:r>
              <a:rPr lang="en-US" dirty="0" err="1"/>
              <a:t>Zustandsraummodell</a:t>
            </a:r>
            <a:br>
              <a:rPr lang="en-US" dirty="0"/>
            </a:br>
            <a:r>
              <a:rPr lang="en-US" b="0" dirty="0"/>
              <a:t>?.? </a:t>
            </a:r>
            <a:r>
              <a:rPr lang="en-US" b="0"/>
              <a:t>??</a:t>
            </a:r>
            <a:r>
              <a:rPr lang="en-US" b="0" dirty="0"/>
              <a:t>?</a:t>
            </a:r>
            <a:r>
              <a:rPr lang="en-US" b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46913269"/>
                  </p:ext>
                </p:extLst>
              </p:nvPr>
            </p:nvGraphicFramePr>
            <p:xfrm>
              <a:off x="406396" y="2061337"/>
              <a:ext cx="11377091" cy="35970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einsetzen und Bewegungsgleichung (4.7)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b="1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            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,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𝒖</m:t>
                                  </m:r>
                                </m:e>
                              </m:d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46913269"/>
                  </p:ext>
                </p:extLst>
              </p:nvPr>
            </p:nvGraphicFramePr>
            <p:xfrm>
              <a:off x="406396" y="2061337"/>
              <a:ext cx="11377091" cy="359708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10108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94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707771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470" r="-25134" b="-32222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28788" r="-25134" b="-4712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1300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84946" r="-275654" b="-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01" t="-184946" r="-75453" b="-344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68852" r="-25134" b="-49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A288533-171E-6795-9199-04D19BA5504C}"/>
              </a:ext>
            </a:extLst>
          </p:cNvPr>
          <p:cNvSpPr/>
          <p:nvPr/>
        </p:nvSpPr>
        <p:spPr>
          <a:xfrm rot="5400000">
            <a:off x="5077396" y="104677"/>
            <a:ext cx="108000" cy="6540648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58586" r="-186784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58586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158586" r="-18678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158586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499237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499237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304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304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0408" r="-28130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220408" r="-100000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220408" b="-1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3711" r="-281304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323711" r="-100000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323711" b="-21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90426" r="-281739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90426" r="-100000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90426" b="-36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213095" r="-28173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213095" r="-1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213095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309412" r="-281739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309412" r="-100000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309412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14286" r="-281739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14286" r="-100000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14286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508235" r="-281739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508235" r="-100000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508235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44" y="2252183"/>
            <a:ext cx="3796107" cy="36590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>
                                              <a:effectLst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>
                                                  <a:effectLst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>
                                                      <a:effectLst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684" r="-11111" b="-1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333" r="-11111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acc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1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blipFill>
                <a:blip r:embed="rId4"/>
                <a:stretch>
                  <a:fillRect l="-31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1279</Words>
  <Application>Microsoft Office PowerPoint</Application>
  <PresentationFormat>Widescreen</PresentationFormat>
  <Paragraphs>228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5. Aufgabe zur Vorabgabe </vt:lpstr>
      <vt:lpstr>5. Aufgabe zur Vorabgabe 5.1 Stationärer Zustand</vt:lpstr>
      <vt:lpstr>5. Aufgabe zur Vorabgabe 5.2 Beweis der Invertierbarkeit der Massenmatrix M</vt:lpstr>
      <vt:lpstr>?. Zustandsraummodell ?.? ???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23</cp:revision>
  <dcterms:created xsi:type="dcterms:W3CDTF">2022-04-09T09:06:39Z</dcterms:created>
  <dcterms:modified xsi:type="dcterms:W3CDTF">2022-11-02T16:33:36Z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